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94" r:id="rId13"/>
    <p:sldId id="267" r:id="rId14"/>
    <p:sldId id="268" r:id="rId15"/>
    <p:sldId id="281" r:id="rId16"/>
    <p:sldId id="270" r:id="rId17"/>
    <p:sldId id="282" r:id="rId18"/>
    <p:sldId id="266" r:id="rId19"/>
    <p:sldId id="269" r:id="rId20"/>
    <p:sldId id="277" r:id="rId21"/>
    <p:sldId id="279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3" r:id="rId30"/>
    <p:sldId id="292" r:id="rId31"/>
    <p:sldId id="27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3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768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7504</TotalTime>
  <Words>399</Words>
  <Application>Microsoft Macintosh PowerPoint</Application>
  <PresentationFormat>On-screen Show (4:3)</PresentationFormat>
  <Paragraphs>103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Jira Bugs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168</cp:revision>
  <dcterms:created xsi:type="dcterms:W3CDTF">2015-04-06T19:59:47Z</dcterms:created>
  <dcterms:modified xsi:type="dcterms:W3CDTF">2016-05-17T02:43:05Z</dcterms:modified>
</cp:coreProperties>
</file>